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4" r:id="rId1"/>
  </p:sldMasterIdLst>
  <p:notesMasterIdLst>
    <p:notesMasterId r:id="rId58"/>
  </p:notesMasterIdLst>
  <p:sldIdLst>
    <p:sldId id="263" r:id="rId2"/>
    <p:sldId id="256" r:id="rId3"/>
    <p:sldId id="289" r:id="rId4"/>
    <p:sldId id="311" r:id="rId5"/>
    <p:sldId id="297" r:id="rId6"/>
    <p:sldId id="264" r:id="rId7"/>
    <p:sldId id="302" r:id="rId8"/>
    <p:sldId id="261" r:id="rId9"/>
    <p:sldId id="307" r:id="rId10"/>
    <p:sldId id="314" r:id="rId11"/>
    <p:sldId id="335" r:id="rId12"/>
    <p:sldId id="305" r:id="rId13"/>
    <p:sldId id="356" r:id="rId14"/>
    <p:sldId id="308" r:id="rId15"/>
    <p:sldId id="271" r:id="rId16"/>
    <p:sldId id="355" r:id="rId17"/>
    <p:sldId id="317" r:id="rId18"/>
    <p:sldId id="352" r:id="rId19"/>
    <p:sldId id="337" r:id="rId20"/>
    <p:sldId id="338" r:id="rId21"/>
    <p:sldId id="321" r:id="rId22"/>
    <p:sldId id="324" r:id="rId23"/>
    <p:sldId id="357" r:id="rId24"/>
    <p:sldId id="345" r:id="rId25"/>
    <p:sldId id="359" r:id="rId26"/>
    <p:sldId id="358" r:id="rId27"/>
    <p:sldId id="273" r:id="rId28"/>
    <p:sldId id="274" r:id="rId29"/>
    <p:sldId id="276" r:id="rId30"/>
    <p:sldId id="318" r:id="rId31"/>
    <p:sldId id="277" r:id="rId32"/>
    <p:sldId id="366" r:id="rId33"/>
    <p:sldId id="361" r:id="rId34"/>
    <p:sldId id="350" r:id="rId35"/>
    <p:sldId id="362" r:id="rId36"/>
    <p:sldId id="354" r:id="rId37"/>
    <p:sldId id="349" r:id="rId38"/>
    <p:sldId id="316" r:id="rId39"/>
    <p:sldId id="360" r:id="rId40"/>
    <p:sldId id="365" r:id="rId41"/>
    <p:sldId id="351" r:id="rId42"/>
    <p:sldId id="298" r:id="rId43"/>
    <p:sldId id="346" r:id="rId44"/>
    <p:sldId id="341" r:id="rId45"/>
    <p:sldId id="342" r:id="rId46"/>
    <p:sldId id="363" r:id="rId47"/>
    <p:sldId id="339" r:id="rId48"/>
    <p:sldId id="340" r:id="rId49"/>
    <p:sldId id="327" r:id="rId50"/>
    <p:sldId id="328" r:id="rId51"/>
    <p:sldId id="329" r:id="rId52"/>
    <p:sldId id="344" r:id="rId53"/>
    <p:sldId id="333" r:id="rId54"/>
    <p:sldId id="334" r:id="rId55"/>
    <p:sldId id="290" r:id="rId56"/>
    <p:sldId id="364" r:id="rId57"/>
  </p:sldIdLst>
  <p:sldSz cx="9086850" cy="5111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907"/>
    <a:srgbClr val="FF99CC"/>
    <a:srgbClr val="0EA2A2"/>
    <a:srgbClr val="FFFF00"/>
    <a:srgbClr val="1A790D"/>
    <a:srgbClr val="FF0066"/>
    <a:srgbClr val="660066"/>
    <a:srgbClr val="FF3300"/>
    <a:srgbClr val="FF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10" autoAdjust="0"/>
  </p:normalViewPr>
  <p:slideViewPr>
    <p:cSldViewPr snapToGrid="0">
      <p:cViewPr varScale="1">
        <p:scale>
          <a:sx n="101" d="100"/>
          <a:sy n="10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FCA20-7A5B-4920-A4C4-3FF146F20218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67E6A-BE40-4F84-9A8A-E6B983417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31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67E6A-BE40-4F84-9A8A-E6B9834175B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22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086850" cy="511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799" y="574283"/>
            <a:ext cx="8036183" cy="249907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559" spc="-89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505" y="3135681"/>
            <a:ext cx="6877894" cy="1226820"/>
          </a:xfrm>
        </p:spPr>
        <p:txBody>
          <a:bodyPr>
            <a:normAutofit/>
          </a:bodyPr>
          <a:lstStyle>
            <a:lvl1pPr marL="0" indent="0" algn="l">
              <a:buNone/>
              <a:defRPr sz="2385">
                <a:solidFill>
                  <a:srgbClr val="262626"/>
                </a:solidFill>
                <a:latin typeface="+mj-lt"/>
              </a:defRPr>
            </a:lvl1pPr>
            <a:lvl2pPr marL="340751" indent="0" algn="ctr">
              <a:buNone/>
              <a:defRPr sz="2087"/>
            </a:lvl2pPr>
            <a:lvl3pPr marL="681502" indent="0" algn="ctr">
              <a:buNone/>
              <a:defRPr sz="1789"/>
            </a:lvl3pPr>
            <a:lvl4pPr marL="1022253" indent="0" algn="ctr">
              <a:buNone/>
              <a:defRPr sz="1491"/>
            </a:lvl4pPr>
            <a:lvl5pPr marL="1363005" indent="0" algn="ctr">
              <a:buNone/>
              <a:defRPr sz="1491"/>
            </a:lvl5pPr>
            <a:lvl6pPr marL="1703756" indent="0" algn="ctr">
              <a:buNone/>
              <a:defRPr sz="1491"/>
            </a:lvl6pPr>
            <a:lvl7pPr marL="2044507" indent="0" algn="ctr">
              <a:buNone/>
              <a:defRPr sz="1491"/>
            </a:lvl7pPr>
            <a:lvl8pPr marL="2385258" indent="0" algn="ctr">
              <a:buNone/>
              <a:defRPr sz="1491"/>
            </a:lvl8pPr>
            <a:lvl9pPr marL="2726009" indent="0" algn="ctr">
              <a:buNone/>
              <a:defRPr sz="1491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51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96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6975" y="518275"/>
            <a:ext cx="1959352" cy="35782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5027" y="532474"/>
            <a:ext cx="5764470" cy="402550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80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46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99" y="572011"/>
            <a:ext cx="8035047" cy="250135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559" b="0" baseline="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05" y="3133693"/>
            <a:ext cx="6876474" cy="1226820"/>
          </a:xfrm>
        </p:spPr>
        <p:txBody>
          <a:bodyPr anchor="t">
            <a:normAutofit/>
          </a:bodyPr>
          <a:lstStyle>
            <a:lvl1pPr marL="0" indent="0">
              <a:buNone/>
              <a:defRPr sz="2385">
                <a:solidFill>
                  <a:schemeClr val="tx1"/>
                </a:solidFill>
                <a:latin typeface="+mj-lt"/>
              </a:defRPr>
            </a:lvl1pPr>
            <a:lvl2pPr marL="34075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2pPr>
            <a:lvl3pPr marL="681502" indent="0">
              <a:buNone/>
              <a:defRPr sz="1192">
                <a:solidFill>
                  <a:schemeClr val="tx1">
                    <a:tint val="75000"/>
                  </a:schemeClr>
                </a:solidFill>
              </a:defRPr>
            </a:lvl3pPr>
            <a:lvl4pPr marL="1022253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4pPr>
            <a:lvl5pPr marL="1363005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5pPr>
            <a:lvl6pPr marL="1703756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6pPr>
            <a:lvl7pPr marL="2044507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7pPr>
            <a:lvl8pPr marL="2385258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8pPr>
            <a:lvl9pPr marL="2726009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84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320" y="1489350"/>
            <a:ext cx="3475720" cy="2808055"/>
          </a:xfrm>
        </p:spPr>
        <p:txBody>
          <a:bodyPr/>
          <a:lstStyle>
            <a:lvl1pPr>
              <a:defRPr sz="1789"/>
            </a:lvl1pPr>
            <a:lvl2pPr>
              <a:defRPr sz="1491"/>
            </a:lvl2pPr>
            <a:lvl3pPr>
              <a:defRPr sz="1342"/>
            </a:lvl3pPr>
            <a:lvl4pPr>
              <a:defRPr sz="1192"/>
            </a:lvl4pPr>
            <a:lvl5pPr>
              <a:defRPr sz="1192"/>
            </a:lvl5pPr>
            <a:lvl6pPr>
              <a:defRPr sz="1192"/>
            </a:lvl6pPr>
            <a:lvl7pPr>
              <a:defRPr sz="1192"/>
            </a:lvl7pPr>
            <a:lvl8pPr>
              <a:defRPr sz="1192"/>
            </a:lvl8pPr>
            <a:lvl9pPr>
              <a:defRPr sz="1192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19" y="1489350"/>
            <a:ext cx="3475720" cy="2808055"/>
          </a:xfrm>
        </p:spPr>
        <p:txBody>
          <a:bodyPr/>
          <a:lstStyle>
            <a:lvl1pPr>
              <a:defRPr sz="1789"/>
            </a:lvl1pPr>
            <a:lvl2pPr>
              <a:defRPr sz="1491"/>
            </a:lvl2pPr>
            <a:lvl3pPr>
              <a:defRPr sz="1342"/>
            </a:lvl3pPr>
            <a:lvl4pPr>
              <a:defRPr sz="1192"/>
            </a:lvl4pPr>
            <a:lvl5pPr>
              <a:defRPr sz="1192"/>
            </a:lvl5pPr>
            <a:lvl6pPr>
              <a:defRPr sz="1192"/>
            </a:lvl6pPr>
            <a:lvl7pPr>
              <a:defRPr sz="1192"/>
            </a:lvl7pPr>
            <a:lvl8pPr>
              <a:defRPr sz="1192"/>
            </a:lvl8pPr>
            <a:lvl9pPr>
              <a:defRPr sz="1192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452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320" y="1520904"/>
            <a:ext cx="3475720" cy="539201"/>
          </a:xfrm>
        </p:spPr>
        <p:txBody>
          <a:bodyPr anchor="ctr">
            <a:normAutofit/>
          </a:bodyPr>
          <a:lstStyle>
            <a:lvl1pPr marL="0" indent="0">
              <a:buNone/>
              <a:defRPr sz="164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0751" indent="0">
              <a:buNone/>
              <a:defRPr sz="1491" b="1"/>
            </a:lvl2pPr>
            <a:lvl3pPr marL="681502" indent="0">
              <a:buNone/>
              <a:defRPr sz="1342" b="1"/>
            </a:lvl3pPr>
            <a:lvl4pPr marL="1022253" indent="0">
              <a:buNone/>
              <a:defRPr sz="1192" b="1"/>
            </a:lvl4pPr>
            <a:lvl5pPr marL="1363005" indent="0">
              <a:buNone/>
              <a:defRPr sz="1192" b="1"/>
            </a:lvl5pPr>
            <a:lvl6pPr marL="1703756" indent="0">
              <a:buNone/>
              <a:defRPr sz="1192" b="1"/>
            </a:lvl6pPr>
            <a:lvl7pPr marL="2044507" indent="0">
              <a:buNone/>
              <a:defRPr sz="1192" b="1"/>
            </a:lvl7pPr>
            <a:lvl8pPr marL="2385258" indent="0">
              <a:buNone/>
              <a:defRPr sz="1192" b="1"/>
            </a:lvl8pPr>
            <a:lvl9pPr marL="2726009" indent="0">
              <a:buNone/>
              <a:defRPr sz="1192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0" y="2052067"/>
            <a:ext cx="3475720" cy="2385483"/>
          </a:xfrm>
        </p:spPr>
        <p:txBody>
          <a:bodyPr/>
          <a:lstStyle>
            <a:lvl1pPr>
              <a:defRPr sz="1789"/>
            </a:lvl1pPr>
            <a:lvl2pPr>
              <a:defRPr sz="1491"/>
            </a:lvl2pPr>
            <a:lvl3pPr>
              <a:defRPr sz="1342"/>
            </a:lvl3pPr>
            <a:lvl4pPr>
              <a:defRPr sz="1192"/>
            </a:lvl4pPr>
            <a:lvl5pPr>
              <a:defRPr sz="1192"/>
            </a:lvl5pPr>
            <a:lvl6pPr>
              <a:defRPr sz="1192"/>
            </a:lvl6pPr>
            <a:lvl7pPr>
              <a:defRPr sz="1192"/>
            </a:lvl7pPr>
            <a:lvl8pPr>
              <a:defRPr sz="1192"/>
            </a:lvl8pPr>
            <a:lvl9pPr>
              <a:defRPr sz="1192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77545" y="1519389"/>
            <a:ext cx="3475720" cy="538438"/>
          </a:xfrm>
        </p:spPr>
        <p:txBody>
          <a:bodyPr anchor="ctr">
            <a:normAutofit/>
          </a:bodyPr>
          <a:lstStyle>
            <a:lvl1pPr marL="0" indent="0">
              <a:buNone/>
              <a:defRPr sz="164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0751" indent="0">
              <a:buNone/>
              <a:defRPr sz="1491" b="1"/>
            </a:lvl2pPr>
            <a:lvl3pPr marL="681502" indent="0">
              <a:buNone/>
              <a:defRPr sz="1342" b="1"/>
            </a:lvl3pPr>
            <a:lvl4pPr marL="1022253" indent="0">
              <a:buNone/>
              <a:defRPr sz="1192" b="1"/>
            </a:lvl4pPr>
            <a:lvl5pPr marL="1363005" indent="0">
              <a:buNone/>
              <a:defRPr sz="1192" b="1"/>
            </a:lvl5pPr>
            <a:lvl6pPr marL="1703756" indent="0">
              <a:buNone/>
              <a:defRPr sz="1192" b="1"/>
            </a:lvl6pPr>
            <a:lvl7pPr marL="2044507" indent="0">
              <a:buNone/>
              <a:defRPr sz="1192" b="1"/>
            </a:lvl7pPr>
            <a:lvl8pPr marL="2385258" indent="0">
              <a:buNone/>
              <a:defRPr sz="1192" b="1"/>
            </a:lvl8pPr>
            <a:lvl9pPr marL="2726009" indent="0">
              <a:buNone/>
              <a:defRPr sz="1192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77545" y="2050507"/>
            <a:ext cx="3475720" cy="2385483"/>
          </a:xfrm>
        </p:spPr>
        <p:txBody>
          <a:bodyPr/>
          <a:lstStyle>
            <a:lvl1pPr>
              <a:defRPr sz="1789"/>
            </a:lvl1pPr>
            <a:lvl2pPr>
              <a:defRPr sz="1491"/>
            </a:lvl2pPr>
            <a:lvl3pPr>
              <a:defRPr sz="1342"/>
            </a:lvl3pPr>
            <a:lvl4pPr>
              <a:defRPr sz="1192"/>
            </a:lvl4pPr>
            <a:lvl5pPr>
              <a:defRPr sz="1192"/>
            </a:lvl5pPr>
            <a:lvl6pPr>
              <a:defRPr sz="1192"/>
            </a:lvl6pPr>
            <a:lvl7pPr>
              <a:defRPr sz="1192"/>
            </a:lvl7pPr>
            <a:lvl8pPr>
              <a:defRPr sz="1192"/>
            </a:lvl8pPr>
            <a:lvl9pPr>
              <a:defRPr sz="1192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9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588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3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9281" y="0"/>
            <a:ext cx="3407569" cy="511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57328" y="404201"/>
            <a:ext cx="2521601" cy="143129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981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928" y="567972"/>
            <a:ext cx="4543425" cy="3407833"/>
          </a:xfrm>
        </p:spPr>
        <p:txBody>
          <a:bodyPr/>
          <a:lstStyle>
            <a:lvl1pPr>
              <a:defRPr sz="2385"/>
            </a:lvl1pPr>
            <a:lvl2pPr>
              <a:defRPr sz="2087"/>
            </a:lvl2pPr>
            <a:lvl3pPr>
              <a:defRPr sz="1789"/>
            </a:lvl3pPr>
            <a:lvl4pPr>
              <a:defRPr sz="1491"/>
            </a:lvl4pPr>
            <a:lvl5pPr>
              <a:defRPr sz="1491"/>
            </a:lvl5pPr>
            <a:lvl6pPr>
              <a:defRPr sz="1491"/>
            </a:lvl6pPr>
            <a:lvl7pPr>
              <a:defRPr sz="1491"/>
            </a:lvl7pPr>
            <a:lvl8pPr>
              <a:defRPr sz="1491"/>
            </a:lvl8pPr>
            <a:lvl9pPr>
              <a:defRPr sz="1491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8193" y="1872232"/>
            <a:ext cx="2532959" cy="2330763"/>
          </a:xfrm>
        </p:spPr>
        <p:txBody>
          <a:bodyPr>
            <a:normAutofit/>
          </a:bodyPr>
          <a:lstStyle>
            <a:lvl1pPr marL="0" marR="0" indent="0" algn="l" defTabSz="681502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42">
                <a:solidFill>
                  <a:srgbClr val="262626"/>
                </a:solidFill>
              </a:defRPr>
            </a:lvl1pPr>
            <a:lvl2pPr marL="340751" indent="0">
              <a:buNone/>
              <a:defRPr sz="894"/>
            </a:lvl2pPr>
            <a:lvl3pPr marL="681502" indent="0">
              <a:buNone/>
              <a:defRPr sz="745"/>
            </a:lvl3pPr>
            <a:lvl4pPr marL="1022253" indent="0">
              <a:buNone/>
              <a:defRPr sz="671"/>
            </a:lvl4pPr>
            <a:lvl5pPr marL="1363005" indent="0">
              <a:buNone/>
              <a:defRPr sz="671"/>
            </a:lvl5pPr>
            <a:lvl6pPr marL="1703756" indent="0">
              <a:buNone/>
              <a:defRPr sz="671"/>
            </a:lvl6pPr>
            <a:lvl7pPr marL="2044507" indent="0">
              <a:buNone/>
              <a:defRPr sz="671"/>
            </a:lvl7pPr>
            <a:lvl8pPr marL="2385258" indent="0">
              <a:buNone/>
              <a:defRPr sz="671"/>
            </a:lvl8pPr>
            <a:lvl9pPr marL="2726009" indent="0">
              <a:buNone/>
              <a:defRPr sz="671"/>
            </a:lvl9pPr>
          </a:lstStyle>
          <a:p>
            <a:pPr marL="0" marR="0" lvl="0" indent="0" algn="l" defTabSz="681502" rtl="0" eaLnBrk="1" fontAlgn="auto" latinLnBrk="0" hangingPunct="1">
              <a:lnSpc>
                <a:spcPct val="100000"/>
              </a:lnSpc>
              <a:spcBef>
                <a:spcPts val="10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93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5" y="4038914"/>
            <a:ext cx="8035047" cy="457123"/>
          </a:xfrm>
        </p:spPr>
        <p:txBody>
          <a:bodyPr anchor="b">
            <a:normAutofit/>
          </a:bodyPr>
          <a:lstStyle>
            <a:lvl1pPr>
              <a:defRPr sz="2385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086850" cy="397353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596"/>
              </a:spcBef>
              <a:buNone/>
              <a:defRPr sz="23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0751" indent="0">
              <a:buNone/>
              <a:defRPr sz="2087"/>
            </a:lvl2pPr>
            <a:lvl3pPr marL="681502" indent="0">
              <a:buNone/>
              <a:defRPr sz="1789"/>
            </a:lvl3pPr>
            <a:lvl4pPr marL="1022253" indent="0">
              <a:buNone/>
              <a:defRPr sz="1491"/>
            </a:lvl4pPr>
            <a:lvl5pPr marL="1363005" indent="0">
              <a:buNone/>
              <a:defRPr sz="1491"/>
            </a:lvl5pPr>
            <a:lvl6pPr marL="1703756" indent="0">
              <a:buNone/>
              <a:defRPr sz="1491"/>
            </a:lvl6pPr>
            <a:lvl7pPr marL="2044507" indent="0">
              <a:buNone/>
              <a:defRPr sz="1491"/>
            </a:lvl7pPr>
            <a:lvl8pPr marL="2385258" indent="0">
              <a:buNone/>
              <a:defRPr sz="1491"/>
            </a:lvl8pPr>
            <a:lvl9pPr marL="2726009" indent="0">
              <a:buNone/>
              <a:defRPr sz="1491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320" y="4404941"/>
            <a:ext cx="6878745" cy="39758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43">
                <a:solidFill>
                  <a:srgbClr val="262626"/>
                </a:solidFill>
              </a:defRPr>
            </a:lvl1pPr>
            <a:lvl2pPr marL="340751" indent="0">
              <a:buNone/>
              <a:defRPr sz="894"/>
            </a:lvl2pPr>
            <a:lvl3pPr marL="681502" indent="0">
              <a:buNone/>
              <a:defRPr sz="745"/>
            </a:lvl3pPr>
            <a:lvl4pPr marL="1022253" indent="0">
              <a:buNone/>
              <a:defRPr sz="671"/>
            </a:lvl4pPr>
            <a:lvl5pPr marL="1363005" indent="0">
              <a:buNone/>
              <a:defRPr sz="671"/>
            </a:lvl5pPr>
            <a:lvl6pPr marL="1703756" indent="0">
              <a:buNone/>
              <a:defRPr sz="671"/>
            </a:lvl6pPr>
            <a:lvl7pPr marL="2044507" indent="0">
              <a:buNone/>
              <a:defRPr sz="671"/>
            </a:lvl7pPr>
            <a:lvl8pPr marL="2385258" indent="0">
              <a:buNone/>
              <a:defRPr sz="671"/>
            </a:lvl8pPr>
            <a:lvl9pPr marL="2726009" indent="0">
              <a:buNone/>
              <a:defRPr sz="67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835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FFFF75"/>
            </a:gs>
            <a:gs pos="56000">
              <a:srgbClr val="FFFF00"/>
            </a:gs>
            <a:gs pos="10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838" y="372337"/>
            <a:ext cx="8029084" cy="1235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320" y="1499447"/>
            <a:ext cx="8014886" cy="280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1135" y="4779648"/>
            <a:ext cx="3066812" cy="17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8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FFE8211-BA09-4F3A-A7C1-5E3C7BE76096}" type="datetimeFigureOut">
              <a:rPr lang="it-IT" smtClean="0"/>
              <a:t>17/06/2020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1135" y="4885677"/>
            <a:ext cx="3748326" cy="17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8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31864" y="4380104"/>
            <a:ext cx="2180844" cy="10413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677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0771325-B95D-43DB-AA28-157F72E28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5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681502" rtl="0" eaLnBrk="1" latinLnBrk="0" hangingPunct="1">
        <a:lnSpc>
          <a:spcPct val="85000"/>
        </a:lnSpc>
        <a:spcBef>
          <a:spcPct val="0"/>
        </a:spcBef>
        <a:buNone/>
        <a:defRPr sz="4025" kern="1200" spc="-89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150" indent="-68150" algn="l" defTabSz="681502" rtl="0" eaLnBrk="1" latinLnBrk="0" hangingPunct="1">
        <a:lnSpc>
          <a:spcPct val="85000"/>
        </a:lnSpc>
        <a:spcBef>
          <a:spcPts val="969"/>
        </a:spcBef>
        <a:buFont typeface="Arial" pitchFamily="34" charset="0"/>
        <a:buChar char=" "/>
        <a:defRPr sz="178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58971" indent="-255563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78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08901" indent="-408901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491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3352" indent="-613352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17803" indent="-817803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894360" indent="-170376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43420" indent="-170376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192480" indent="-170376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41540" indent="-170376" algn="l" defTabSz="681502" rtl="0" eaLnBrk="1" latinLnBrk="0" hangingPunct="1">
        <a:lnSpc>
          <a:spcPct val="85000"/>
        </a:lnSpc>
        <a:spcBef>
          <a:spcPts val="447"/>
        </a:spcBef>
        <a:buFont typeface="Arial" pitchFamily="34" charset="0"/>
        <a:buChar char=" "/>
        <a:defRPr sz="13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1pPr>
      <a:lvl2pPr marL="340751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2pPr>
      <a:lvl3pPr marL="681502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3pPr>
      <a:lvl4pPr marL="1022253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4pPr>
      <a:lvl5pPr marL="1363005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5pPr>
      <a:lvl6pPr marL="1703756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6pPr>
      <a:lvl7pPr marL="2044507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7pPr>
      <a:lvl8pPr marL="2385258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8pPr>
      <a:lvl9pPr marL="2726009" algn="l" defTabSz="681502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908685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3" y="656596"/>
            <a:ext cx="6536860" cy="3765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95354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8421" y="-513891"/>
            <a:ext cx="2888664" cy="58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7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4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9845">
            <a:off x="2851355" y="0"/>
            <a:ext cx="29291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7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40" y="984875"/>
            <a:ext cx="2907686" cy="32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1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35" y="884241"/>
            <a:ext cx="2698076" cy="32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44" y="953634"/>
            <a:ext cx="5657850" cy="31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965453"/>
            <a:ext cx="1851660" cy="31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3" y="1100805"/>
            <a:ext cx="5657850" cy="28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05" y="0"/>
            <a:ext cx="4590040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8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7030A0"/>
                </a:solidFill>
                <a:latin typeface="Berlin Sans FB Demi" panose="020E0802020502020306" pitchFamily="34" charset="0"/>
              </a:rPr>
              <a:t>…in rotta verso l’estate!</a:t>
            </a:r>
            <a:endParaRPr lang="it-IT" dirty="0"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 i="1" dirty="0" smtClean="0">
                <a:solidFill>
                  <a:srgbClr val="FF0066"/>
                </a:solidFill>
                <a:latin typeface="Copperplate Gothic Bold" panose="020E0705020206020404" pitchFamily="34" charset="0"/>
              </a:rPr>
              <a:t>            </a:t>
            </a:r>
            <a:r>
              <a:rPr lang="it-IT" sz="2800" i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i bambini della sezione B</a:t>
            </a:r>
            <a:endParaRPr lang="it-IT" sz="2800" i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Come un Pittore - Modà (con test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831" y="394217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4" y="0"/>
            <a:ext cx="6293462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8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43" y="0"/>
            <a:ext cx="5026364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85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1" y="0"/>
            <a:ext cx="68156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49" y="951916"/>
            <a:ext cx="4459957" cy="31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1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1" y="0"/>
            <a:ext cx="68156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74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81" y="0"/>
            <a:ext cx="247408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43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6381" y="0"/>
            <a:ext cx="247408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6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66" y="985756"/>
            <a:ext cx="2893219" cy="31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62" y="958685"/>
            <a:ext cx="2893219" cy="31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7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31" y="1170401"/>
            <a:ext cx="5657850" cy="26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7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74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79" y="958686"/>
            <a:ext cx="3303092" cy="3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83" y="992522"/>
            <a:ext cx="1828693" cy="31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"/>
            <a:ext cx="9086850" cy="51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1" y="0"/>
            <a:ext cx="68156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0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7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20" y="978989"/>
            <a:ext cx="2893219" cy="31808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908685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93" y="0"/>
            <a:ext cx="3833813" cy="5111750"/>
          </a:xfrm>
          <a:prstGeom prst="rect">
            <a:avLst/>
          </a:prstGeom>
        </p:spPr>
      </p:pic>
      <p:pic>
        <p:nvPicPr>
          <p:cNvPr id="4" name="Me contro Te - Insieme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2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8625" y="2251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1" y="0"/>
            <a:ext cx="68156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1" y="117987"/>
            <a:ext cx="3264309" cy="48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8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1" y="0"/>
            <a:ext cx="68156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2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98" y="1178524"/>
            <a:ext cx="5657850" cy="27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6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41" y="0"/>
            <a:ext cx="2870367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05" y="0"/>
            <a:ext cx="2453640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45" y="0"/>
            <a:ext cx="287535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72" y="254000"/>
            <a:ext cx="2453640" cy="47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0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5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8" y="0"/>
            <a:ext cx="383381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6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</a:t>
            </a:r>
            <a:r>
              <a:rPr lang="it-IT" dirty="0" smtClean="0">
                <a:solidFill>
                  <a:srgbClr val="FF006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razie a tutti i genitori</a:t>
            </a:r>
            <a:endParaRPr lang="it-IT" dirty="0">
              <a:solidFill>
                <a:srgbClr val="FF0066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che in questi mesi si sono    trasformati in maestri</a:t>
            </a:r>
            <a:endParaRPr lang="it-IT" sz="3600" dirty="0">
              <a:solidFill>
                <a:srgbClr val="00B0F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497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7200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</a:t>
            </a:r>
            <a:r>
              <a:rPr lang="it-IT" sz="7200" dirty="0" smtClean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enza di voi…</a:t>
            </a:r>
            <a:endParaRPr lang="it-IT" sz="7200" dirty="0">
              <a:solidFill>
                <a:srgbClr val="7030A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 smtClean="0">
                <a:solidFill>
                  <a:srgbClr val="FF006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non </a:t>
            </a:r>
            <a:r>
              <a:rPr lang="it-IT" sz="4400" dirty="0">
                <a:solidFill>
                  <a:srgbClr val="FF006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ce l’avremmo fatta</a:t>
            </a:r>
            <a:endParaRPr lang="it-IT" sz="4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7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19" y="0"/>
            <a:ext cx="9086850" cy="511135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19487495">
            <a:off x="-451215" y="-29558"/>
            <a:ext cx="341570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a.s.</a:t>
            </a:r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2019/2020</a:t>
            </a:r>
            <a:endParaRPr lang="it-IT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 rot="961563">
            <a:off x="6410632" y="4444181"/>
            <a:ext cx="127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5CB907"/>
                </a:solidFill>
                <a:latin typeface="+mj-lt"/>
                <a:cs typeface="Arabic Typesetting" panose="03020402040406030203" pitchFamily="66" charset="-78"/>
              </a:rPr>
              <a:t>Maestra</a:t>
            </a:r>
            <a:r>
              <a:rPr lang="it-IT" sz="2000" dirty="0" smtClean="0">
                <a:solidFill>
                  <a:srgbClr val="5CB907"/>
                </a:solidFill>
                <a:latin typeface="+mj-lt"/>
              </a:rPr>
              <a:t> Cristina</a:t>
            </a:r>
            <a:endParaRPr lang="it-IT" sz="2000" dirty="0">
              <a:solidFill>
                <a:srgbClr val="5CB907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012588">
            <a:off x="6120870" y="637030"/>
            <a:ext cx="1855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99CC"/>
                </a:solidFill>
                <a:latin typeface="+mj-lt"/>
                <a:cs typeface="Arabic Typesetting" panose="03020402040406030203" pitchFamily="66" charset="-78"/>
              </a:rPr>
              <a:t>m</a:t>
            </a:r>
            <a:r>
              <a:rPr lang="it-IT" sz="2000" dirty="0" smtClean="0">
                <a:solidFill>
                  <a:srgbClr val="FF99CC"/>
                </a:solidFill>
                <a:latin typeface="+mj-lt"/>
                <a:cs typeface="Arabic Typesetting" panose="03020402040406030203" pitchFamily="66" charset="-78"/>
              </a:rPr>
              <a:t>aestra Franca</a:t>
            </a:r>
            <a:endParaRPr lang="it-IT" sz="2000" dirty="0">
              <a:solidFill>
                <a:srgbClr val="FF99CC"/>
              </a:solidFill>
              <a:latin typeface="+mj-lt"/>
              <a:cs typeface="Arabic Typesetting" panose="03020402040406030203" pitchFamily="66" charset="-78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20778467">
            <a:off x="126954" y="2585814"/>
            <a:ext cx="157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+mj-lt"/>
                <a:cs typeface="Arabic Typesetting" panose="03020402040406030203" pitchFamily="66" charset="-78"/>
              </a:rPr>
              <a:t>m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cs typeface="Arabic Typesetting" panose="03020402040406030203" pitchFamily="66" charset="-78"/>
              </a:rPr>
              <a:t>aestra Maria</a:t>
            </a:r>
            <a:endParaRPr lang="it-IT" sz="2000" dirty="0">
              <a:solidFill>
                <a:srgbClr val="FF0000"/>
              </a:solidFill>
              <a:latin typeface="+mj-lt"/>
              <a:cs typeface="Arabic Typesetting" panose="03020402040406030203" pitchFamily="66" charset="-7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04335" y="43360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679060">
            <a:off x="330200" y="4379886"/>
            <a:ext cx="208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EA2A2"/>
                </a:solidFill>
                <a:latin typeface="+mj-lt"/>
                <a:cs typeface="Arabic Typesetting" panose="03020402040406030203" pitchFamily="66" charset="-78"/>
              </a:rPr>
              <a:t>m</a:t>
            </a:r>
            <a:r>
              <a:rPr lang="it-IT" sz="2000" dirty="0" smtClean="0">
                <a:solidFill>
                  <a:srgbClr val="0EA2A2"/>
                </a:solidFill>
                <a:latin typeface="+mj-lt"/>
                <a:cs typeface="Arabic Typesetting" panose="03020402040406030203" pitchFamily="66" charset="-78"/>
              </a:rPr>
              <a:t>aestra</a:t>
            </a:r>
            <a:r>
              <a:rPr lang="it-IT" sz="2000" dirty="0" smtClean="0">
                <a:solidFill>
                  <a:srgbClr val="0EA2A2"/>
                </a:solidFill>
                <a:latin typeface="+mj-lt"/>
              </a:rPr>
              <a:t> Arcangela</a:t>
            </a:r>
            <a:endParaRPr lang="it-IT" sz="2000" dirty="0">
              <a:solidFill>
                <a:srgbClr val="0EA2A2"/>
              </a:solidFill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20713947">
            <a:off x="6726693" y="2926472"/>
            <a:ext cx="183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+mj-lt"/>
                <a:cs typeface="Arabic Typesetting" panose="03020402040406030203" pitchFamily="66" charset="-78"/>
              </a:rPr>
              <a:t>m</a:t>
            </a:r>
            <a:r>
              <a:rPr lang="it-IT" sz="2000" dirty="0" smtClean="0">
                <a:solidFill>
                  <a:srgbClr val="FFFF00"/>
                </a:solidFill>
                <a:latin typeface="+mj-lt"/>
                <a:cs typeface="Arabic Typesetting" panose="03020402040406030203" pitchFamily="66" charset="-78"/>
              </a:rPr>
              <a:t>aestra</a:t>
            </a:r>
            <a:r>
              <a:rPr lang="it-IT" sz="2000" dirty="0" smtClean="0">
                <a:solidFill>
                  <a:srgbClr val="FFFF00"/>
                </a:solidFill>
                <a:latin typeface="+mj-lt"/>
              </a:rPr>
              <a:t> Luisa</a:t>
            </a:r>
            <a:endParaRPr lang="it-IT" sz="2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235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307975"/>
            <a:ext cx="72199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18" y="957720"/>
            <a:ext cx="5239559" cy="31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9" y="488588"/>
            <a:ext cx="3304073" cy="40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52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45" y="950372"/>
            <a:ext cx="2842588" cy="32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74" y="978989"/>
            <a:ext cx="5585702" cy="31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9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o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540</TotalTime>
  <Words>50</Words>
  <Application>Microsoft Office PowerPoint</Application>
  <PresentationFormat>Personalizzato</PresentationFormat>
  <Paragraphs>13</Paragraphs>
  <Slides>56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5" baseType="lpstr">
      <vt:lpstr>Batang</vt:lpstr>
      <vt:lpstr>Arabic Typesetting</vt:lpstr>
      <vt:lpstr>Arial</vt:lpstr>
      <vt:lpstr>Berlin Sans FB Demi</vt:lpstr>
      <vt:lpstr>Calibri</vt:lpstr>
      <vt:lpstr>Calibri Light</vt:lpstr>
      <vt:lpstr>Comic Sans MS</vt:lpstr>
      <vt:lpstr>Copperplate Gothic Bold</vt:lpstr>
      <vt:lpstr>Metropolitano</vt:lpstr>
      <vt:lpstr>Presentazione standard di PowerPoint</vt:lpstr>
      <vt:lpstr>…in rotta verso l’estate!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a tutti i genitori</vt:lpstr>
      <vt:lpstr>senza di voi…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Arrivederci a settembre, amici miei</dc:title>
  <dc:creator>Admin</dc:creator>
  <cp:lastModifiedBy>Admin</cp:lastModifiedBy>
  <cp:revision>66</cp:revision>
  <dcterms:created xsi:type="dcterms:W3CDTF">2020-06-11T18:25:58Z</dcterms:created>
  <dcterms:modified xsi:type="dcterms:W3CDTF">2020-06-17T18:20:01Z</dcterms:modified>
</cp:coreProperties>
</file>